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3" r:id="rId4"/>
    <p:sldId id="262" r:id="rId5"/>
    <p:sldId id="261" r:id="rId6"/>
    <p:sldId id="260" r:id="rId7"/>
    <p:sldId id="259" r:id="rId8"/>
    <p:sldId id="25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395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21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545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46556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894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86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19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9385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05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43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04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4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116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5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4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12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813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9CFD2-B361-492C-9E11-451D3D382306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0A4259-A027-4E06-883E-AAF07891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3571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584 assignment 1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Jeremy woods</a:t>
            </a:r>
          </a:p>
        </p:txBody>
      </p:sp>
    </p:spTree>
    <p:extLst>
      <p:ext uri="{BB962C8B-B14F-4D97-AF65-F5344CB8AC3E}">
        <p14:creationId xmlns:p14="http://schemas.microsoft.com/office/powerpoint/2010/main" val="2296593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files have been put into a folder where all that is needed is to execute a bat file. </a:t>
            </a:r>
          </a:p>
          <a:p>
            <a:r>
              <a:rPr lang="en-US" dirty="0"/>
              <a:t>Wanted the </a:t>
            </a:r>
            <a:r>
              <a:rPr lang="en-US" dirty="0" err="1"/>
              <a:t>readImage</a:t>
            </a:r>
            <a:r>
              <a:rPr lang="en-US" dirty="0"/>
              <a:t> and CBIR files to be ran if the files did not exists.</a:t>
            </a:r>
          </a:p>
          <a:p>
            <a:r>
              <a:rPr lang="en-US" dirty="0"/>
              <a:t>Had hard time getting them in an executable that could manage that.</a:t>
            </a:r>
          </a:p>
        </p:txBody>
      </p:sp>
    </p:spTree>
    <p:extLst>
      <p:ext uri="{BB962C8B-B14F-4D97-AF65-F5344CB8AC3E}">
        <p14:creationId xmlns:p14="http://schemas.microsoft.com/office/powerpoint/2010/main" val="2975292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the example code</a:t>
            </a:r>
          </a:p>
          <a:p>
            <a:r>
              <a:rPr lang="en-US" dirty="0"/>
              <a:t>Changed some index variables in the methods and added some user aspects.</a:t>
            </a:r>
          </a:p>
        </p:txBody>
      </p:sp>
    </p:spTree>
    <p:extLst>
      <p:ext uri="{BB962C8B-B14F-4D97-AF65-F5344CB8AC3E}">
        <p14:creationId xmlns:p14="http://schemas.microsoft.com/office/powerpoint/2010/main" val="213370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64" y="256673"/>
            <a:ext cx="11034096" cy="5913587"/>
          </a:xfrm>
        </p:spPr>
      </p:pic>
    </p:spTree>
    <p:extLst>
      <p:ext uri="{BB962C8B-B14F-4D97-AF65-F5344CB8AC3E}">
        <p14:creationId xmlns:p14="http://schemas.microsoft.com/office/powerpoint/2010/main" val="3319595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76" y="385010"/>
            <a:ext cx="10635400" cy="5710989"/>
          </a:xfrm>
        </p:spPr>
      </p:pic>
    </p:spTree>
    <p:extLst>
      <p:ext uri="{BB962C8B-B14F-4D97-AF65-F5344CB8AC3E}">
        <p14:creationId xmlns:p14="http://schemas.microsoft.com/office/powerpoint/2010/main" val="2422880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17" y="320841"/>
            <a:ext cx="11289389" cy="6056287"/>
          </a:xfrm>
        </p:spPr>
      </p:pic>
    </p:spTree>
    <p:extLst>
      <p:ext uri="{BB962C8B-B14F-4D97-AF65-F5344CB8AC3E}">
        <p14:creationId xmlns:p14="http://schemas.microsoft.com/office/powerpoint/2010/main" val="3382330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Design and implementation</a:t>
            </a:r>
          </a:p>
          <a:p>
            <a:r>
              <a:rPr lang="en-US" dirty="0"/>
              <a:t>Lots of feed back in the application</a:t>
            </a:r>
          </a:p>
          <a:p>
            <a:r>
              <a:rPr lang="en-US" dirty="0"/>
              <a:t>Matrices are not aligned, files need to be written and read</a:t>
            </a:r>
          </a:p>
          <a:p>
            <a:r>
              <a:rPr lang="en-US" dirty="0"/>
              <a:t>No names under pictures, the compare methods are juvenile</a:t>
            </a:r>
          </a:p>
          <a:p>
            <a:r>
              <a:rPr lang="en-US" dirty="0"/>
              <a:t>Maybe, move to a database?</a:t>
            </a:r>
          </a:p>
          <a:p>
            <a:r>
              <a:rPr lang="en-US" dirty="0"/>
              <a:t>Use HSV? SIFT or SURF</a:t>
            </a:r>
          </a:p>
        </p:txBody>
      </p:sp>
    </p:spTree>
    <p:extLst>
      <p:ext uri="{BB962C8B-B14F-4D97-AF65-F5344CB8AC3E}">
        <p14:creationId xmlns:p14="http://schemas.microsoft.com/office/powerpoint/2010/main" val="3287091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866" y="4548834"/>
            <a:ext cx="9905998" cy="1478570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Jbw0033@uw.edu</a:t>
            </a:r>
          </a:p>
        </p:txBody>
      </p:sp>
    </p:spTree>
    <p:extLst>
      <p:ext uri="{BB962C8B-B14F-4D97-AF65-F5344CB8AC3E}">
        <p14:creationId xmlns:p14="http://schemas.microsoft.com/office/powerpoint/2010/main" val="17077453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32</TotalTime>
  <Words>126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Tw Cen MT</vt:lpstr>
      <vt:lpstr>Circuit</vt:lpstr>
      <vt:lpstr>Css 584 assignment 1 presentation</vt:lpstr>
      <vt:lpstr>Running the Program</vt:lpstr>
      <vt:lpstr>Code Used</vt:lpstr>
      <vt:lpstr>PowerPoint Presentation</vt:lpstr>
      <vt:lpstr>PowerPoint Presentation</vt:lpstr>
      <vt:lpstr>PowerPoint Presentation</vt:lpstr>
      <vt:lpstr>Analysis</vt:lpstr>
      <vt:lpstr>Thank You  Jbw0033@uw.edu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584 assignment 1 presentation</dc:title>
  <dc:creator>Jeremy Woods</dc:creator>
  <cp:lastModifiedBy>Jeremy Woods</cp:lastModifiedBy>
  <cp:revision>3</cp:revision>
  <dcterms:created xsi:type="dcterms:W3CDTF">2016-10-13T00:05:08Z</dcterms:created>
  <dcterms:modified xsi:type="dcterms:W3CDTF">2016-10-13T00:37:57Z</dcterms:modified>
</cp:coreProperties>
</file>

<file path=docProps/thumbnail.jpeg>
</file>